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61" r:id="rId4"/>
    <p:sldId id="257" r:id="rId5"/>
    <p:sldId id="258" r:id="rId6"/>
    <p:sldId id="259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2" r:id="rId17"/>
    <p:sldId id="271" r:id="rId18"/>
    <p:sldId id="282" r:id="rId19"/>
    <p:sldId id="275" r:id="rId20"/>
    <p:sldId id="276" r:id="rId21"/>
    <p:sldId id="274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60"/>
  </p:normalViewPr>
  <p:slideViewPr>
    <p:cSldViewPr>
      <p:cViewPr>
        <p:scale>
          <a:sx n="74" d="100"/>
          <a:sy n="74" d="100"/>
        </p:scale>
        <p:origin x="-118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2017-07-06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1628800"/>
            <a:ext cx="8099240" cy="2092214"/>
          </a:xfrm>
        </p:spPr>
        <p:txBody>
          <a:bodyPr>
            <a:noAutofit/>
          </a:bodyPr>
          <a:lstStyle/>
          <a:p>
            <a:pPr algn="ctr"/>
            <a:r>
              <a:rPr lang="pl-PL" sz="6600" dirty="0" smtClean="0"/>
              <a:t>Wymiana polsko– niemiecka</a:t>
            </a:r>
            <a:endParaRPr lang="pl-PL" sz="6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3861048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maj/czerwiec 2017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1979712" y="0"/>
            <a:ext cx="5415136" cy="10527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6000" dirty="0" smtClean="0"/>
              <a:t>AUGSBURGA</a:t>
            </a:r>
            <a:endParaRPr lang="pl-PL" sz="6000" dirty="0"/>
          </a:p>
        </p:txBody>
      </p:sp>
      <p:pic>
        <p:nvPicPr>
          <p:cNvPr id="7" name="Symbol zastępczy zawartości 6" descr="augbur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124744"/>
            <a:ext cx="4191930" cy="5589240"/>
          </a:xfrm>
        </p:spPr>
      </p:pic>
      <p:pic>
        <p:nvPicPr>
          <p:cNvPr id="8" name="Symbol zastępczy zawartości 6" descr="Augsbu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3"/>
            <a:ext cx="4179000" cy="5572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699520" cy="472440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… a może by tak zaimponować im jakimś preludium?</a:t>
            </a:r>
            <a:endParaRPr lang="pl-PL" dirty="0"/>
          </a:p>
        </p:txBody>
      </p:sp>
      <p:pic>
        <p:nvPicPr>
          <p:cNvPr id="9" name="Symbol zastępczy zawartości 8" descr="augsburg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716016" cy="62880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puppen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68760"/>
            <a:ext cx="7032781" cy="5274586"/>
          </a:xfrm>
        </p:spPr>
      </p:pic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251520" y="0"/>
            <a:ext cx="8686800" cy="1196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Duże dzieci w muzeum laleczek –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Augsburger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Puppenkiste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7" descr="puppen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ość\Desktop\wymiana 2017 NIEMCY - zdjecia dla JULKI\złota sala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942438" cy="5256584"/>
          </a:xfrm>
          <a:prstGeom prst="rect">
            <a:avLst/>
          </a:prstGeom>
          <a:noFill/>
        </p:spPr>
      </p:pic>
      <p:pic>
        <p:nvPicPr>
          <p:cNvPr id="18435" name="Picture 3" descr="C:\Users\Gość\Desktop\wymiana 2017 NIEMCY - zdjecia dla JULKI\złota sal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960440" cy="5280587"/>
          </a:xfrm>
          <a:prstGeom prst="rect">
            <a:avLst/>
          </a:prstGeom>
          <a:noFill/>
        </p:spPr>
      </p:pic>
      <p:sp>
        <p:nvSpPr>
          <p:cNvPr id="9" name="Symbol zastępczy zawartości 4"/>
          <p:cNvSpPr txBox="1">
            <a:spLocks/>
          </p:cNvSpPr>
          <p:nvPr/>
        </p:nvSpPr>
        <p:spPr>
          <a:xfrm>
            <a:off x="755576" y="188640"/>
            <a:ext cx="7632848" cy="8926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Złota Sala – coś cudownego! 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ość\Desktop\wymiana 2017 NIEMCY - zdjecia dla JULKI\fuggerei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4191000" cy="3143250"/>
          </a:xfrm>
          <a:prstGeom prst="rect">
            <a:avLst/>
          </a:prstGeom>
          <a:noFill/>
        </p:spPr>
      </p:pic>
      <p:pic>
        <p:nvPicPr>
          <p:cNvPr id="19459" name="Picture 3" descr="C:\Users\Gość\Desktop\wymiana 2017 NIEMCY - zdjecia dla JULKI\fuggere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59"/>
            <a:ext cx="3903340" cy="5204453"/>
          </a:xfrm>
          <a:prstGeom prst="rect">
            <a:avLst/>
          </a:prstGeom>
          <a:noFill/>
        </p:spPr>
      </p:pic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251520" y="0"/>
            <a:ext cx="8686800" cy="1154757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Zwiedzając </a:t>
            </a:r>
            <a:r>
              <a:rPr kumimoji="0" lang="pl-P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</a:t>
            </a: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Fuggerei</a:t>
            </a: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zaskoczyła nas informacja iż zostało ono zbudowane przez ubogich i jest najstarszym osiedlem</a:t>
            </a:r>
            <a: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socjalnym</a:t>
            </a: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 Europie, które cały</a:t>
            </a:r>
            <a: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czas działa bez zarzutów</a:t>
            </a: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251520" y="1988840"/>
            <a:ext cx="8686800" cy="2018854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Wreszcie nadszedł czas na gospodarczą                i przemysłową stolicę Frankonii, słynącą ze swych tradycyjnych pierników, marcepanów…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260648"/>
            <a:ext cx="8686800" cy="65070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NORYMBERGE</a:t>
            </a:r>
            <a:endParaRPr lang="pl-PL" dirty="0"/>
          </a:p>
        </p:txBody>
      </p:sp>
      <p:pic>
        <p:nvPicPr>
          <p:cNvPr id="1026" name="Picture 2" descr="F:\wymiana 2017 NIEMCY - zdjecia dla JULKI\IMG_20170530_110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4" y="1196752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wymiana 2017 NIEMCY - zdjecia dla JULKI\IMG_20170530_111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3748504" cy="499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wymiana 2017 NIEMCY - zdjecia dla JULKI\IMG_20170603_122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9" y="-387424"/>
            <a:ext cx="10081121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08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PC\Desktop\wos\Norymberga-ciekawe-miejsca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71" y="-145628"/>
            <a:ext cx="9338171" cy="70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39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0"/>
            <a:ext cx="8686800" cy="1154758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Uczniowie „Staszica” po raz kolejny w Niemczech jako uczestnicy wymiany polsko - niemieckiej</a:t>
            </a:r>
            <a:endParaRPr lang="pl-PL" dirty="0"/>
          </a:p>
        </p:txBody>
      </p:sp>
      <p:pic>
        <p:nvPicPr>
          <p:cNvPr id="17410" name="Picture 2" descr="F:\wymiana 2017 NIEMCY - zdjecia dla JULKI\IMG_20170527_153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056784" cy="5292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PC\Desktop\wos\Norymberga-ciekawe-miejsc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" y="1"/>
            <a:ext cx="9129655" cy="684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4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wymiana 2017 NIEMCY - zdjecia dla JULKI\IMG_20170530_115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4" y="326414"/>
            <a:ext cx="4404756" cy="58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wymiana 2017 NIEMCY - zdjecia dla JULKI\IMG_20170530_105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91" y="298703"/>
            <a:ext cx="4488962" cy="59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29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23728" y="1412776"/>
            <a:ext cx="9073008" cy="417646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Wspólny projekt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469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wymiana 2017 NIEMCY - zdjecia dla JULKI\IMG_20170601_143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499" y="-315416"/>
            <a:ext cx="9485458" cy="71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82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wymiana 2017 NIEMCY - zdjecia dla JULKI\IMG_20170601_143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1040" cy="70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91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wymiana 2017 NIEMCY - zdjecia dla JULKI\IMG_20170531_100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3" y="-135397"/>
            <a:ext cx="9324528" cy="69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018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Czas wolny nad jeziorem i mini golf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2747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F:\wymiana 2017 NIEMCY - zdjecia dla JULKI\IMG_20170602_135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" y="-387424"/>
            <a:ext cx="9889098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168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wymiana 2017 NIEMCY - zdjecia dla JULKI\IMG_20170602_100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47778" cy="553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wymiana 2017 NIEMCY - zdjecia dla JULKI\IMG_20170602_103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06" y="980728"/>
            <a:ext cx="421246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81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40152" y="2420888"/>
            <a:ext cx="3051448" cy="365923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Nie mogło obejść się bez przejażdżki rikszą</a:t>
            </a:r>
            <a:endParaRPr lang="pl-PL" dirty="0"/>
          </a:p>
        </p:txBody>
      </p:sp>
      <p:pic>
        <p:nvPicPr>
          <p:cNvPr id="11266" name="Picture 2" descr="F:\wymiana 2017 NIEMCY - zdjecia dla JULKI\IMG_20170602_124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8780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84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84784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    W dniach 25.05.2017 – 04.06.2017 uczniowie LO nr 1 im. St. Staszica po raz kolejny gościli w </a:t>
            </a:r>
            <a:r>
              <a:rPr lang="pl-PL" dirty="0" err="1" smtClean="0"/>
              <a:t>Spardorf</a:t>
            </a:r>
            <a:r>
              <a:rPr lang="pl-PL" dirty="0" smtClean="0"/>
              <a:t> (Bawaria). Wymiana ta rozwijana i kontynuowana jest od roku 1992 w ramach współpracy szkół partnerskich: Emil von Bering – </a:t>
            </a:r>
            <a:r>
              <a:rPr lang="pl-PL" dirty="0" err="1" smtClean="0"/>
              <a:t>Gymnasium</a:t>
            </a:r>
            <a:r>
              <a:rPr lang="pl-PL" dirty="0" smtClean="0"/>
              <a:t> w </a:t>
            </a:r>
            <a:r>
              <a:rPr lang="pl-PL" dirty="0" err="1" smtClean="0"/>
              <a:t>Spardorf</a:t>
            </a:r>
            <a:r>
              <a:rPr lang="pl-PL" dirty="0" smtClean="0"/>
              <a:t> oraz LO nr 1 im. St. Staszica w Ostrowcu Świętokrzyskim.  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dj&amp;eogon;cie u&amp;zdot;ytkownika Beata Ko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260298" cy="5445224"/>
          </a:xfrm>
          <a:prstGeom prst="rect">
            <a:avLst/>
          </a:prstGeom>
          <a:noFill/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0" y="0"/>
            <a:ext cx="9144000" cy="115475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/>
              <a:t>Piątek był pierwszym dniem, który spędziliśmy razem z naszymi niemieckimi przyjaciółmi. Był to świetny czas na lepsze poznanie się i nawiązanie bliższych relacji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79512" y="1484784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W czasie naszego pobytu mieliśmy okazję poznać najciekawsze miasta Bawarii, ich zabytki i wykorzystać umiejętności językowe w życiu codziennym kraju docelowego.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Pierwszym miastem na naszej trasie był…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411760" y="0"/>
            <a:ext cx="4191000" cy="10527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6000" dirty="0" smtClean="0"/>
              <a:t>BAMBERG</a:t>
            </a:r>
            <a:endParaRPr lang="pl-PL" sz="6000" dirty="0"/>
          </a:p>
        </p:txBody>
      </p:sp>
      <p:pic>
        <p:nvPicPr>
          <p:cNvPr id="9" name="Symbol zastępczy zawartości 8" descr="bamberg 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6888765" cy="51665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bamberg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Symbol zastępczy zawartości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7" descr="bamberg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298774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Następnie ruszyliśmy na podbój…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159</TotalTime>
  <Words>230</Words>
  <Application>Microsoft Office PowerPoint</Application>
  <PresentationFormat>Pokaz na ekranie (4:3)</PresentationFormat>
  <Paragraphs>21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Wędrówka</vt:lpstr>
      <vt:lpstr>Wymiana polsko– niemiecka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Gość</dc:creator>
  <cp:lastModifiedBy>ZSO</cp:lastModifiedBy>
  <cp:revision>32</cp:revision>
  <dcterms:created xsi:type="dcterms:W3CDTF">2017-06-08T07:11:12Z</dcterms:created>
  <dcterms:modified xsi:type="dcterms:W3CDTF">2017-07-06T11:11:36Z</dcterms:modified>
</cp:coreProperties>
</file>